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4"/>
  </p:notesMasterIdLst>
  <p:sldIdLst>
    <p:sldId id="256" r:id="rId2"/>
    <p:sldId id="342" r:id="rId3"/>
    <p:sldId id="343" r:id="rId4"/>
    <p:sldId id="344" r:id="rId5"/>
    <p:sldId id="345" r:id="rId6"/>
    <p:sldId id="357" r:id="rId7"/>
    <p:sldId id="2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39" r:id="rId34"/>
    <p:sldId id="278" r:id="rId35"/>
    <p:sldId id="282" r:id="rId36"/>
    <p:sldId id="356" r:id="rId37"/>
    <p:sldId id="283" r:id="rId38"/>
    <p:sldId id="284" r:id="rId39"/>
    <p:sldId id="285" r:id="rId40"/>
    <p:sldId id="320" r:id="rId41"/>
    <p:sldId id="321" r:id="rId42"/>
    <p:sldId id="287" r:id="rId43"/>
    <p:sldId id="350" r:id="rId44"/>
    <p:sldId id="290" r:id="rId45"/>
    <p:sldId id="340" r:id="rId46"/>
    <p:sldId id="293" r:id="rId47"/>
    <p:sldId id="294" r:id="rId48"/>
    <p:sldId id="324" r:id="rId49"/>
    <p:sldId id="307" r:id="rId50"/>
    <p:sldId id="296" r:id="rId51"/>
    <p:sldId id="308" r:id="rId52"/>
    <p:sldId id="351" r:id="rId53"/>
  </p:sldIdLst>
  <p:sldSz cx="12192000" cy="6858000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Open Sans" panose="020B060603050402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4460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“High-Ticket Sales Secrets”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299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Make High-Ticket Sales,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8712" y="2690336"/>
            <a:ext cx="99345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High-Ticket Sales?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997839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0536" r="9254" b="8889"/>
          <a:stretch/>
        </p:blipFill>
        <p:spPr>
          <a:xfrm>
            <a:off x="1275081" y="578902"/>
            <a:ext cx="9697719" cy="627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make high-ticket sales,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690336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9800"/>
            <a:ext cx="565336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344087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making High-Ticket Sales…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86000"/>
            <a:ext cx="83439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make high-ticket sales by working with the right clients the right way.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55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848</Words>
  <Application>Microsoft Office PowerPoint</Application>
  <PresentationFormat>Widescreen</PresentationFormat>
  <Paragraphs>58</Paragraphs>
  <Slides>52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Open Sans</vt:lpstr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347</cp:revision>
  <dcterms:modified xsi:type="dcterms:W3CDTF">2019-04-17T11:30:04Z</dcterms:modified>
</cp:coreProperties>
</file>